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3"/>
  </p:notesMasterIdLst>
  <p:sldIdLst>
    <p:sldId id="278" r:id="rId2"/>
    <p:sldId id="279" r:id="rId3"/>
    <p:sldId id="280" r:id="rId4"/>
    <p:sldId id="281" r:id="rId5"/>
    <p:sldId id="283" r:id="rId6"/>
    <p:sldId id="284" r:id="rId7"/>
    <p:sldId id="282" r:id="rId8"/>
    <p:sldId id="294" r:id="rId9"/>
    <p:sldId id="296" r:id="rId10"/>
    <p:sldId id="297" r:id="rId11"/>
    <p:sldId id="293" r:id="rId12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AAC4E9"/>
    <a:srgbClr val="FFFFFF"/>
    <a:srgbClr val="FDFBF6"/>
    <a:srgbClr val="F5CDCE"/>
    <a:srgbClr val="DF8C8C"/>
    <a:srgbClr val="D4D593"/>
    <a:srgbClr val="E6F0FE"/>
    <a:srgbClr val="CDBE8A"/>
    <a:srgbClr val="F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97"/>
    <p:restoredTop sz="96327" autoAdjust="0"/>
  </p:normalViewPr>
  <p:slideViewPr>
    <p:cSldViewPr snapToGrid="0" snapToObjects="1">
      <p:cViewPr varScale="1">
        <p:scale>
          <a:sx n="128" d="100"/>
          <a:sy n="128" d="100"/>
        </p:scale>
        <p:origin x="896" y="176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t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ctr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3092" y="1199056"/>
            <a:ext cx="5385816" cy="1225296"/>
          </a:xfrm>
        </p:spPr>
        <p:txBody>
          <a:bodyPr/>
          <a:lstStyle/>
          <a:p>
            <a:r>
              <a:rPr lang="en-US" dirty="0"/>
              <a:t>Speech to Art using AI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9495" y="2778185"/>
            <a:ext cx="3621687" cy="1992597"/>
          </a:xfrm>
        </p:spPr>
        <p:txBody>
          <a:bodyPr/>
          <a:lstStyle/>
          <a:p>
            <a:r>
              <a:rPr lang="en-US" dirty="0"/>
              <a:t>Capstone Project</a:t>
            </a:r>
          </a:p>
          <a:p>
            <a:r>
              <a:rPr lang="en-US" dirty="0"/>
              <a:t>By: </a:t>
            </a:r>
          </a:p>
          <a:p>
            <a:r>
              <a:rPr lang="en-US" sz="1600" dirty="0"/>
              <a:t>Omnia </a:t>
            </a:r>
            <a:r>
              <a:rPr lang="en-US" sz="1600" dirty="0" err="1"/>
              <a:t>Elmenshawy</a:t>
            </a:r>
            <a:r>
              <a:rPr lang="en-US" sz="1600" dirty="0"/>
              <a:t> – 2000007</a:t>
            </a:r>
          </a:p>
          <a:p>
            <a:r>
              <a:rPr lang="en-US" sz="1600" dirty="0" err="1"/>
              <a:t>Qatrlnada</a:t>
            </a:r>
            <a:r>
              <a:rPr lang="en-US" sz="1600" dirty="0"/>
              <a:t> </a:t>
            </a:r>
            <a:r>
              <a:rPr lang="en-US" sz="1600" dirty="0" err="1"/>
              <a:t>Almrzoq</a:t>
            </a:r>
            <a:r>
              <a:rPr lang="en-US" sz="1600" dirty="0"/>
              <a:t> – 1900678</a:t>
            </a:r>
          </a:p>
          <a:p>
            <a:r>
              <a:rPr lang="en-US" sz="1600" dirty="0"/>
              <a:t>Hashem </a:t>
            </a:r>
            <a:r>
              <a:rPr lang="en-US" sz="1600" dirty="0" err="1"/>
              <a:t>Alshami</a:t>
            </a:r>
            <a:r>
              <a:rPr lang="en-US" sz="1600" dirty="0"/>
              <a:t> </a:t>
            </a:r>
            <a:r>
              <a:rPr lang="en-US" sz="1600"/>
              <a:t>- 1900257</a:t>
            </a:r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25542-D540-B766-0FA1-10DE2ED04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17886"/>
            <a:ext cx="10671048" cy="768096"/>
          </a:xfrm>
        </p:spPr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Results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D1D31-1A67-703B-DF69-CA8142BF6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10</a:t>
            </a:fld>
            <a:endParaRPr lang="en-US" dirty="0"/>
          </a:p>
        </p:txBody>
      </p:sp>
      <p:pic>
        <p:nvPicPr>
          <p:cNvPr id="9" name="Picture 8" descr="A picture containing text, screenshot, font, white&#10;&#10;Description automatically generated">
            <a:extLst>
              <a:ext uri="{FF2B5EF4-FFF2-40B4-BE49-F238E27FC236}">
                <a16:creationId xmlns:a16="http://schemas.microsoft.com/office/drawing/2014/main" id="{F4FF59A6-78B9-5623-3ED8-658EBCB774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826"/>
          <a:stretch/>
        </p:blipFill>
        <p:spPr>
          <a:xfrm>
            <a:off x="100030" y="5957319"/>
            <a:ext cx="3714088" cy="2879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D86BE22-0546-2365-A5A1-E81AFF257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94" y="2416828"/>
            <a:ext cx="3164930" cy="327406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C346357-7D0E-4546-000D-CA6B25596B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3299" y="5957318"/>
            <a:ext cx="3611502" cy="28791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BB7E400-A711-DE68-A4CE-468C33FD4E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2796" y="2416829"/>
            <a:ext cx="3262371" cy="32740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8A16FF3-34A2-8230-1912-5EBA6F9EDA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4801" y="5987542"/>
            <a:ext cx="4411981" cy="2743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46D15C2-F62E-F90C-DB05-78997434C22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67628" y="2344408"/>
            <a:ext cx="3262372" cy="3346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163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3797" y="3095244"/>
            <a:ext cx="4169664" cy="667512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145207"/>
            <a:ext cx="5693664" cy="768096"/>
          </a:xfrm>
        </p:spPr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AGENDA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150522"/>
            <a:ext cx="5805074" cy="4087368"/>
          </a:xfrm>
        </p:spPr>
        <p:txBody>
          <a:bodyPr/>
          <a:lstStyle/>
          <a:p>
            <a:r>
              <a:rPr lang="en-US" sz="2000" dirty="0"/>
              <a:t>Overview​</a:t>
            </a:r>
          </a:p>
          <a:p>
            <a:r>
              <a:rPr lang="en-US" sz="2000" dirty="0"/>
              <a:t>Libraries Used</a:t>
            </a:r>
          </a:p>
          <a:p>
            <a:r>
              <a:rPr lang="en-US" sz="2000" dirty="0"/>
              <a:t>Speech Recognition</a:t>
            </a:r>
          </a:p>
          <a:p>
            <a:r>
              <a:rPr lang="en-US" sz="2000" dirty="0"/>
              <a:t>Speech to Text Function</a:t>
            </a:r>
          </a:p>
          <a:p>
            <a:r>
              <a:rPr lang="en-US" sz="2000" dirty="0"/>
              <a:t>Hugging Face API</a:t>
            </a:r>
          </a:p>
          <a:p>
            <a:r>
              <a:rPr lang="en-US" sz="2000" dirty="0"/>
              <a:t>Text to Image function</a:t>
            </a:r>
          </a:p>
          <a:p>
            <a:r>
              <a:rPr lang="en-US" sz="2000" dirty="0"/>
              <a:t>User Interface Function </a:t>
            </a:r>
          </a:p>
          <a:p>
            <a:r>
              <a:rPr lang="en-US" sz="2000" dirty="0"/>
              <a:t>Results</a:t>
            </a:r>
          </a:p>
          <a:p>
            <a:r>
              <a:rPr lang="en-US" dirty="0"/>
              <a:t>​​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117CA7B-B048-6EBF-201E-939006ECCCE1}"/>
              </a:ext>
            </a:extLst>
          </p:cNvPr>
          <p:cNvSpPr/>
          <p:nvPr/>
        </p:nvSpPr>
        <p:spPr>
          <a:xfrm>
            <a:off x="3420832" y="0"/>
            <a:ext cx="8771168" cy="6857999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528" y="1188720"/>
            <a:ext cx="6766560" cy="768096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3904" y="5669280"/>
            <a:ext cx="809927" cy="397396"/>
          </a:xfrm>
        </p:spPr>
        <p:txBody>
          <a:bodyPr/>
          <a:lstStyle/>
          <a:p>
            <a:r>
              <a:rPr lang="en-US" b="1" dirty="0"/>
              <a:t>Speech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  <p:pic>
        <p:nvPicPr>
          <p:cNvPr id="11" name="Picture 10" descr="A person hold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14971FDB-5881-51D5-0C03-F435BDDBD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9322" y="3159774"/>
            <a:ext cx="2463800" cy="2235200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0C9F1935-9184-7C35-3971-0668A542EC6A}"/>
              </a:ext>
            </a:extLst>
          </p:cNvPr>
          <p:cNvSpPr/>
          <p:nvPr/>
        </p:nvSpPr>
        <p:spPr>
          <a:xfrm>
            <a:off x="5918884" y="4277374"/>
            <a:ext cx="753762" cy="284150"/>
          </a:xfrm>
          <a:prstGeom prst="rightArrow">
            <a:avLst/>
          </a:prstGeom>
          <a:solidFill>
            <a:srgbClr val="202C8F"/>
          </a:solidFill>
          <a:ln>
            <a:solidFill>
              <a:srgbClr val="202C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R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B69E81B-2822-3710-1E66-F90A02FD724D}"/>
              </a:ext>
            </a:extLst>
          </p:cNvPr>
          <p:cNvSpPr/>
          <p:nvPr/>
        </p:nvSpPr>
        <p:spPr>
          <a:xfrm>
            <a:off x="7068062" y="3657602"/>
            <a:ext cx="1383957" cy="1470454"/>
          </a:xfrm>
          <a:prstGeom prst="roundRect">
            <a:avLst/>
          </a:prstGeom>
          <a:solidFill>
            <a:srgbClr val="202C8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R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FB57530-BDC4-9BED-3656-34093C8C4F5D}"/>
              </a:ext>
            </a:extLst>
          </p:cNvPr>
          <p:cNvSpPr txBox="1">
            <a:spLocks/>
          </p:cNvSpPr>
          <p:nvPr/>
        </p:nvSpPr>
        <p:spPr>
          <a:xfrm>
            <a:off x="7335961" y="5669280"/>
            <a:ext cx="809927" cy="3973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Models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9E9A174-C3C6-B382-523F-D9AF81D3837E}"/>
              </a:ext>
            </a:extLst>
          </p:cNvPr>
          <p:cNvSpPr txBox="1">
            <a:spLocks/>
          </p:cNvSpPr>
          <p:nvPr/>
        </p:nvSpPr>
        <p:spPr>
          <a:xfrm>
            <a:off x="7050213" y="4007790"/>
            <a:ext cx="1440229" cy="3973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Speech to Text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&amp; 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Text to Image</a:t>
            </a:r>
          </a:p>
        </p:txBody>
      </p:sp>
      <p:pic>
        <p:nvPicPr>
          <p:cNvPr id="21" name="Picture 20" descr="A picture containing drawing, sketch, horse, clipart&#10;&#10;Description automatically generated">
            <a:extLst>
              <a:ext uri="{FF2B5EF4-FFF2-40B4-BE49-F238E27FC236}">
                <a16:creationId xmlns:a16="http://schemas.microsoft.com/office/drawing/2014/main" id="{70943F7D-924C-D025-4AFF-35F526084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4045" y="3341800"/>
            <a:ext cx="1904760" cy="2120393"/>
          </a:xfrm>
          <a:prstGeom prst="rect">
            <a:avLst/>
          </a:prstGeom>
        </p:spPr>
      </p:pic>
      <p:sp>
        <p:nvSpPr>
          <p:cNvPr id="22" name="Right Arrow 21">
            <a:extLst>
              <a:ext uri="{FF2B5EF4-FFF2-40B4-BE49-F238E27FC236}">
                <a16:creationId xmlns:a16="http://schemas.microsoft.com/office/drawing/2014/main" id="{6DE8F878-01E6-6993-4790-40120D36B5BF}"/>
              </a:ext>
            </a:extLst>
          </p:cNvPr>
          <p:cNvSpPr/>
          <p:nvPr/>
        </p:nvSpPr>
        <p:spPr>
          <a:xfrm>
            <a:off x="9008082" y="4287799"/>
            <a:ext cx="753762" cy="284150"/>
          </a:xfrm>
          <a:prstGeom prst="rightArrow">
            <a:avLst/>
          </a:prstGeom>
          <a:solidFill>
            <a:srgbClr val="202C8F"/>
          </a:solidFill>
          <a:ln>
            <a:solidFill>
              <a:srgbClr val="202C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TR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45AACF8-D008-647B-EE8A-FE25BEE98B9E}"/>
              </a:ext>
            </a:extLst>
          </p:cNvPr>
          <p:cNvSpPr txBox="1">
            <a:spLocks/>
          </p:cNvSpPr>
          <p:nvPr/>
        </p:nvSpPr>
        <p:spPr>
          <a:xfrm>
            <a:off x="10360317" y="5688558"/>
            <a:ext cx="809927" cy="3973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Art</a:t>
            </a:r>
          </a:p>
        </p:txBody>
      </p:sp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2750861"/>
            <a:ext cx="6400800" cy="768096"/>
          </a:xfrm>
        </p:spPr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Libraries Used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2B13E7-4D3D-A80C-4709-88500E00D3DF}"/>
              </a:ext>
            </a:extLst>
          </p:cNvPr>
          <p:cNvSpPr txBox="1">
            <a:spLocks/>
          </p:cNvSpPr>
          <p:nvPr/>
        </p:nvSpPr>
        <p:spPr>
          <a:xfrm>
            <a:off x="3945925" y="3865688"/>
            <a:ext cx="3751034" cy="4320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/>
              <a:t>SpeechRecognition</a:t>
            </a:r>
            <a:r>
              <a:rPr lang="en-US" sz="2000" b="1" dirty="0"/>
              <a:t>   </a:t>
            </a:r>
            <a:r>
              <a:rPr lang="en-US" b="1" dirty="0"/>
              <a:t>​​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2B569BB-86BF-C08C-976E-4297798B88CC}"/>
              </a:ext>
            </a:extLst>
          </p:cNvPr>
          <p:cNvSpPr txBox="1">
            <a:spLocks/>
          </p:cNvSpPr>
          <p:nvPr/>
        </p:nvSpPr>
        <p:spPr>
          <a:xfrm>
            <a:off x="3204520" y="4462950"/>
            <a:ext cx="3751034" cy="4320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 err="1"/>
              <a:t>Tkinter</a:t>
            </a: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4FF1F47-9F42-C0BF-9C38-08901AEF5BDA}"/>
              </a:ext>
            </a:extLst>
          </p:cNvPr>
          <p:cNvSpPr txBox="1">
            <a:spLocks/>
          </p:cNvSpPr>
          <p:nvPr/>
        </p:nvSpPr>
        <p:spPr>
          <a:xfrm>
            <a:off x="3303373" y="5025701"/>
            <a:ext cx="3751034" cy="4320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Requests</a:t>
            </a: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088C36E-C03D-DAD7-C01C-C3D244FB2855}"/>
              </a:ext>
            </a:extLst>
          </p:cNvPr>
          <p:cNvSpPr txBox="1">
            <a:spLocks/>
          </p:cNvSpPr>
          <p:nvPr/>
        </p:nvSpPr>
        <p:spPr>
          <a:xfrm>
            <a:off x="3019167" y="5532520"/>
            <a:ext cx="3751034" cy="4320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PIL</a:t>
            </a:r>
            <a:endParaRPr lang="en-US" b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25542-D540-B766-0FA1-10DE2ED04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Speech Recognition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D1D31-1A67-703B-DF69-CA8142BF6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B8413E9-CEAA-D3C2-9679-1A5730894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7146" y="2245223"/>
            <a:ext cx="5399145" cy="397396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Google Speech Recognition API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A19EACE-004B-446F-3AED-96BF94D03605}"/>
              </a:ext>
            </a:extLst>
          </p:cNvPr>
          <p:cNvSpPr txBox="1">
            <a:spLocks/>
          </p:cNvSpPr>
          <p:nvPr/>
        </p:nvSpPr>
        <p:spPr>
          <a:xfrm>
            <a:off x="1391999" y="5641848"/>
            <a:ext cx="9709437" cy="34581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/>
              <a:t>The Speech Recognition library send Audio to Google’s speech  recognition API then returns the transcribed text</a:t>
            </a:r>
          </a:p>
        </p:txBody>
      </p:sp>
      <p:pic>
        <p:nvPicPr>
          <p:cNvPr id="2050" name="Picture 2" descr="Cloud Speech-To-Text Engine - Google Releases The Biggest Overhaul">
            <a:extLst>
              <a:ext uri="{FF2B5EF4-FFF2-40B4-BE49-F238E27FC236}">
                <a16:creationId xmlns:a16="http://schemas.microsoft.com/office/drawing/2014/main" id="{E31EC317-BE6D-4129-77F9-A54FB8FC9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3570" y="2903594"/>
            <a:ext cx="5277880" cy="222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841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16151"/>
            <a:ext cx="10671048" cy="1373513"/>
          </a:xfrm>
        </p:spPr>
        <p:txBody>
          <a:bodyPr/>
          <a:lstStyle/>
          <a:p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How </a:t>
            </a:r>
            <a:r>
              <a:rPr lang="tr-TR" altLang="zh-CN" sz="2400" b="1" dirty="0" err="1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our</a:t>
            </a:r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 ‘</a:t>
            </a:r>
            <a:r>
              <a:rPr lang="tr-TR" altLang="zh-CN" sz="2400" b="1" dirty="0" err="1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recognıze_speech</a:t>
            </a:r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’ </a:t>
            </a:r>
            <a:r>
              <a:rPr lang="tr-TR" altLang="zh-CN" sz="2400" b="1" dirty="0" err="1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functıon</a:t>
            </a:r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 </a:t>
            </a:r>
            <a:r>
              <a:rPr lang="tr-TR" altLang="zh-CN" sz="2400" b="1" dirty="0" err="1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Work</a:t>
            </a:r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?</a:t>
            </a:r>
            <a:endParaRPr lang="en-US" sz="2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pic>
        <p:nvPicPr>
          <p:cNvPr id="11" name="Picture 10" descr="A screen 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E558CAB4-20D1-0BBC-F4C9-73505A6A6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626" y="2293314"/>
            <a:ext cx="69977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74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0" y="2000010"/>
            <a:ext cx="7013448" cy="1627632"/>
          </a:xfrm>
        </p:spPr>
        <p:txBody>
          <a:bodyPr/>
          <a:lstStyle/>
          <a:p>
            <a:pPr algn="ctr"/>
            <a:r>
              <a:rPr lang="en-US" sz="4400" dirty="0"/>
              <a:t>Hugging Face API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  <p:pic>
        <p:nvPicPr>
          <p:cNvPr id="11" name="Picture 10" descr="A picture containing text, screenshot, graphic design&#10;&#10;Description automatically generated">
            <a:extLst>
              <a:ext uri="{FF2B5EF4-FFF2-40B4-BE49-F238E27FC236}">
                <a16:creationId xmlns:a16="http://schemas.microsoft.com/office/drawing/2014/main" id="{93287E76-3712-D53C-1312-41A9B205DF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0" t="5920" r="2680" b="8618"/>
          <a:stretch/>
        </p:blipFill>
        <p:spPr>
          <a:xfrm>
            <a:off x="4418585" y="3183790"/>
            <a:ext cx="6628356" cy="2879124"/>
          </a:xfrm>
          <a:prstGeom prst="rect">
            <a:avLst/>
          </a:prstGeom>
        </p:spPr>
      </p:pic>
      <p:pic>
        <p:nvPicPr>
          <p:cNvPr id="3074" name="Picture 2" descr="Brand assets - Hugging Face">
            <a:extLst>
              <a:ext uri="{FF2B5EF4-FFF2-40B4-BE49-F238E27FC236}">
                <a16:creationId xmlns:a16="http://schemas.microsoft.com/office/drawing/2014/main" id="{A235D392-E334-C868-5490-4526743D8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9929" y="179997"/>
            <a:ext cx="1788656" cy="1788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EA47CB0-DB6E-E88C-5F48-50DD16F1E273}"/>
              </a:ext>
            </a:extLst>
          </p:cNvPr>
          <p:cNvSpPr txBox="1">
            <a:spLocks/>
          </p:cNvSpPr>
          <p:nvPr/>
        </p:nvSpPr>
        <p:spPr>
          <a:xfrm>
            <a:off x="5199914" y="2705722"/>
            <a:ext cx="4477460" cy="4623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/>
              <a:t>Stable Diffusion 2-1</a:t>
            </a:r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16151"/>
            <a:ext cx="10671048" cy="1373513"/>
          </a:xfrm>
        </p:spPr>
        <p:txBody>
          <a:bodyPr/>
          <a:lstStyle/>
          <a:p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How </a:t>
            </a:r>
            <a:r>
              <a:rPr lang="tr-TR" altLang="zh-CN" sz="2400" b="1" dirty="0" err="1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our</a:t>
            </a:r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 ‘</a:t>
            </a:r>
            <a:r>
              <a:rPr lang="tr-TR" altLang="zh-CN" sz="2400" b="1" dirty="0" err="1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query_huggingface_api</a:t>
            </a:r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’ </a:t>
            </a:r>
            <a:r>
              <a:rPr lang="tr-TR" altLang="zh-CN" sz="2400" b="1" dirty="0" err="1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functıon</a:t>
            </a:r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 </a:t>
            </a:r>
            <a:r>
              <a:rPr lang="tr-TR" altLang="zh-CN" sz="2400" b="1" dirty="0" err="1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Work</a:t>
            </a:r>
            <a:r>
              <a:rPr lang="tr-TR" altLang="zh-CN" sz="2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?</a:t>
            </a:r>
            <a:endParaRPr lang="en-US" sz="2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3" descr="A picture containing text, font, screenshot&#10;&#10;Description automatically generated">
            <a:extLst>
              <a:ext uri="{FF2B5EF4-FFF2-40B4-BE49-F238E27FC236}">
                <a16:creationId xmlns:a16="http://schemas.microsoft.com/office/drawing/2014/main" id="{D70D442C-39AB-132F-27B1-F194A45C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762" y="2703590"/>
            <a:ext cx="9163428" cy="200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835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9DB7C074-133D-8873-6941-ACCDB0B3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</p:spPr>
        <p:txBody>
          <a:bodyPr/>
          <a:lstStyle/>
          <a:p>
            <a:r>
              <a:rPr lang="en-US" dirty="0"/>
              <a:t>User Interface Function</a:t>
            </a:r>
          </a:p>
        </p:txBody>
      </p:sp>
      <p:sp>
        <p:nvSpPr>
          <p:cNvPr id="11" name="Text Placeholder 25">
            <a:extLst>
              <a:ext uri="{FF2B5EF4-FFF2-40B4-BE49-F238E27FC236}">
                <a16:creationId xmlns:a16="http://schemas.microsoft.com/office/drawing/2014/main" id="{2D7005FF-6FF9-3924-AC71-2DFA68F7B360}"/>
              </a:ext>
            </a:extLst>
          </p:cNvPr>
          <p:cNvSpPr txBox="1">
            <a:spLocks/>
          </p:cNvSpPr>
          <p:nvPr/>
        </p:nvSpPr>
        <p:spPr>
          <a:xfrm>
            <a:off x="1521023" y="2210029"/>
            <a:ext cx="8467415" cy="795528"/>
          </a:xfrm>
          <a:prstGeom prst="rect">
            <a:avLst/>
          </a:prstGeom>
        </p:spPr>
        <p:txBody>
          <a:bodyPr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Tkinter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 GUI – ‘</a:t>
            </a:r>
            <a:r>
              <a:rPr lang="en-US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Show_Image</a:t>
            </a: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</p:txBody>
      </p:sp>
      <p:pic>
        <p:nvPicPr>
          <p:cNvPr id="12" name="Picture 11" descr="A screenshot of a speech recognition&#10;&#10;Description automatically generated with medium confidence">
            <a:extLst>
              <a:ext uri="{FF2B5EF4-FFF2-40B4-BE49-F238E27FC236}">
                <a16:creationId xmlns:a16="http://schemas.microsoft.com/office/drawing/2014/main" id="{E570F9C1-8FAB-36BB-1257-71F0ED3760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4" t="567" r="1463" b="1188"/>
          <a:stretch/>
        </p:blipFill>
        <p:spPr>
          <a:xfrm>
            <a:off x="6998387" y="3277734"/>
            <a:ext cx="4165799" cy="23641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52D033-AC0B-0266-AE15-3A2474490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027" y="3504159"/>
            <a:ext cx="5873630" cy="136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857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-Color-Block_Win32_jx_v9.potx" id="{B1D493D9-AF74-4AD6-8F0C-5B1308D7041B}" vid="{1AA99070-5A1F-42D2-9F5B-E7354C9646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</TotalTime>
  <Words>132</Words>
  <Application>Microsoft Macintosh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Arial Black</vt:lpstr>
      <vt:lpstr>Sabon Next LT</vt:lpstr>
      <vt:lpstr>Office Theme</vt:lpstr>
      <vt:lpstr>Speech to Art using AI </vt:lpstr>
      <vt:lpstr>AGENDA</vt:lpstr>
      <vt:lpstr>Overview</vt:lpstr>
      <vt:lpstr>Libraries Used</vt:lpstr>
      <vt:lpstr>Speech Recognition</vt:lpstr>
      <vt:lpstr>How our ‘recognıze_speech’ functıon Work?</vt:lpstr>
      <vt:lpstr>Hugging Face API</vt:lpstr>
      <vt:lpstr>How our ‘query_huggingface_api’ functıon Work?</vt:lpstr>
      <vt:lpstr>User Interface Function</vt:lpstr>
      <vt:lpstr>Results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Speech to Art using AI </dc:title>
  <dc:subject/>
  <dc:creator>OMNIA MOHAMED MAHMOUD SEDEEK ELMENSHAWY</dc:creator>
  <cp:lastModifiedBy>OMNIA MOHAMED MAHMOUD SEDEEK ELMENSHAWY</cp:lastModifiedBy>
  <cp:revision>4</cp:revision>
  <dcterms:created xsi:type="dcterms:W3CDTF">2023-05-18T15:22:04Z</dcterms:created>
  <dcterms:modified xsi:type="dcterms:W3CDTF">2023-06-12T09:32:54Z</dcterms:modified>
</cp:coreProperties>
</file>

<file path=docProps/thumbnail.jpeg>
</file>